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12801600" cy="9601200" type="A3"/>
  <p:notesSz cx="6858000" cy="9144000"/>
  <p:defaultTextStyle>
    <a:defPPr>
      <a:defRPr lang="en-US"/>
    </a:defPPr>
    <a:lvl1pPr marL="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3">
          <p15:clr>
            <a:srgbClr val="A4A3A4"/>
          </p15:clr>
        </p15:guide>
        <p15:guide id="2" pos="40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4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164" y="90"/>
      </p:cViewPr>
      <p:guideLst>
        <p:guide orient="horz" pos="3023"/>
        <p:guide pos="40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449E7-07FA-FD42-A19A-F5DDAF798E59}" type="datetime1">
              <a:rPr lang="en-NZ" smtClean="0"/>
              <a:t>4/02/2020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520AA-FC45-8543-931D-BAA9A1BD6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744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BCA73-3AED-4B4E-B286-29D664FFE1EB}" type="datetime1">
              <a:rPr lang="en-NZ" smtClean="0"/>
              <a:t>4/02/2020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E7268-B339-C543-B85C-85E50C867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447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400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6400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6400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6400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6400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6400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6400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6400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6400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4F0C-C7BB-C34A-BF5D-4E70BEA5D11B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15F-2958-E14A-9500-382781EB9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2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4F0C-C7BB-C34A-BF5D-4E70BEA5D11B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15F-2958-E14A-9500-382781EB9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1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4F0C-C7BB-C34A-BF5D-4E70BEA5D11B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15F-2958-E14A-9500-382781EB9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2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4F0C-C7BB-C34A-BF5D-4E70BEA5D11B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15F-2958-E14A-9500-382781EB9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4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4F0C-C7BB-C34A-BF5D-4E70BEA5D11B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15F-2958-E14A-9500-382781EB9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5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4F0C-C7BB-C34A-BF5D-4E70BEA5D11B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15F-2958-E14A-9500-382781EB9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4F0C-C7BB-C34A-BF5D-4E70BEA5D11B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15F-2958-E14A-9500-382781EB9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35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4F0C-C7BB-C34A-BF5D-4E70BEA5D11B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15F-2958-E14A-9500-382781EB9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6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4F0C-C7BB-C34A-BF5D-4E70BEA5D11B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15F-2958-E14A-9500-382781EB9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12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4F0C-C7BB-C34A-BF5D-4E70BEA5D11B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15F-2958-E14A-9500-382781EB9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18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4F0C-C7BB-C34A-BF5D-4E70BEA5D11B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15F-2958-E14A-9500-382781EB9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0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C4F0C-C7BB-C34A-BF5D-4E70BEA5D11B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6515F-2958-E14A-9500-382781EB9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0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4008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640080" rtl="0" eaLnBrk="1" latinLnBrk="0" hangingPunct="1">
        <a:spcBef>
          <a:spcPct val="20000"/>
        </a:spcBef>
        <a:buFont typeface="Arial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640080" rtl="0" eaLnBrk="1" latinLnBrk="0" hangingPunct="1">
        <a:spcBef>
          <a:spcPct val="20000"/>
        </a:spcBef>
        <a:buFont typeface="Arial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64008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64008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64008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06240" y="121921"/>
            <a:ext cx="420624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Insert your title here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Put 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your name here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Put the name of your 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school 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here</a:t>
            </a:r>
          </a:p>
          <a:p>
            <a:endParaRPr lang="en-NZ" dirty="0"/>
          </a:p>
        </p:txBody>
      </p:sp>
      <p:sp>
        <p:nvSpPr>
          <p:cNvPr id="8" name="Rectangle 7"/>
          <p:cNvSpPr/>
          <p:nvPr/>
        </p:nvSpPr>
        <p:spPr>
          <a:xfrm>
            <a:off x="4218432" y="1705781"/>
            <a:ext cx="2090928" cy="399694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2720" y="1712978"/>
            <a:ext cx="2090928" cy="399694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5369052" y="4748280"/>
            <a:ext cx="2090928" cy="441655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26424" y="1712978"/>
            <a:ext cx="3982720" cy="434848"/>
          </a:xfrm>
          <a:prstGeom prst="rect">
            <a:avLst/>
          </a:prstGeom>
          <a:solidFill>
            <a:srgbClr val="0047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N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1600" y="1723137"/>
            <a:ext cx="3982720" cy="434848"/>
          </a:xfrm>
          <a:prstGeom prst="rect">
            <a:avLst/>
          </a:prstGeom>
          <a:solidFill>
            <a:srgbClr val="0047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N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1600" y="5057649"/>
            <a:ext cx="3982720" cy="434848"/>
          </a:xfrm>
          <a:prstGeom prst="rect">
            <a:avLst/>
          </a:prstGeom>
          <a:solidFill>
            <a:srgbClr val="0047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en-N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1600" y="7957313"/>
            <a:ext cx="3982720" cy="434848"/>
          </a:xfrm>
          <a:prstGeom prst="rect">
            <a:avLst/>
          </a:prstGeom>
          <a:solidFill>
            <a:srgbClr val="0047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Literature cited</a:t>
            </a:r>
            <a:endParaRPr lang="en-N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26424" y="5057649"/>
            <a:ext cx="3982720" cy="434848"/>
          </a:xfrm>
          <a:prstGeom prst="rect">
            <a:avLst/>
          </a:prstGeom>
          <a:solidFill>
            <a:srgbClr val="0047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N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14740" y="7957313"/>
            <a:ext cx="3982720" cy="434848"/>
          </a:xfrm>
          <a:prstGeom prst="rect">
            <a:avLst/>
          </a:prstGeom>
          <a:solidFill>
            <a:srgbClr val="0047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information</a:t>
            </a:r>
            <a:endParaRPr lang="en-N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>
            <a:stCxn id="10" idx="3"/>
          </p:cNvCxnSpPr>
          <p:nvPr/>
        </p:nvCxnSpPr>
        <p:spPr>
          <a:xfrm>
            <a:off x="6414516" y="8002020"/>
            <a:ext cx="0" cy="159918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97680" y="1792227"/>
            <a:ext cx="707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Fig. 1</a:t>
            </a:r>
            <a:endParaRPr lang="en-N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01968" y="1785030"/>
            <a:ext cx="707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Fig. 2</a:t>
            </a:r>
            <a:endParaRPr lang="en-N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97680" y="6009558"/>
            <a:ext cx="707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Fig. 3</a:t>
            </a:r>
            <a:endParaRPr lang="en-N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5"/>
          <a:stretch/>
        </p:blipFill>
        <p:spPr>
          <a:xfrm>
            <a:off x="-7999" y="1863"/>
            <a:ext cx="12809599" cy="160426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084320" y="241846"/>
            <a:ext cx="4642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Insert your title here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Put your name here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Put the name of your school here</a:t>
            </a:r>
            <a:endParaRPr lang="en-NZ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0B4B33"/>
              </a:clrFrom>
              <a:clrTo>
                <a:srgbClr val="0B4B3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99" y="120860"/>
            <a:ext cx="3889119" cy="131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44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47</Words>
  <Application>Microsoft Office PowerPoint</Application>
  <PresentationFormat>A3 Paper (297x420 mm)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Bramley</dc:creator>
  <cp:lastModifiedBy>Caitlin Warwood</cp:lastModifiedBy>
  <cp:revision>18</cp:revision>
  <cp:lastPrinted>2014-06-19T02:46:11Z</cp:lastPrinted>
  <dcterms:created xsi:type="dcterms:W3CDTF">2014-06-18T21:31:33Z</dcterms:created>
  <dcterms:modified xsi:type="dcterms:W3CDTF">2020-02-03T20:36:40Z</dcterms:modified>
</cp:coreProperties>
</file>